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/>
            </a:pPr>
            <a:r>
              <a:t>変額保険 vs NISA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8288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3200400"/>
                <a:gridCol w="3200400"/>
              </a:tblGrid>
              <a:tr h="514350"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変額保険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NISA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種類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保険商品＋投資（株・信託など）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投資商品（株・投信など）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目的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保険（死亡保障・保障）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投資・資産形成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元本保証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なし（商品によって異なる）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なし（元本保証なし）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税制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満期金・解約返戻金 → 一時所得（50万円控除）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運用益・分配金 → 非課税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流動性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途中解約可能だが制限あり（返戻金が少ない場合も）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いつでも売却可能（評価額に応じて変動）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手数料・リスク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保険料の一部が手数料に。運用効率はやや低め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投信の信託報酬のみ。手数料を抑えれば効率よし</a:t>
                      </a:r>
                    </a:p>
                  </a:txBody>
                  <a:tcPr/>
                </a:tc>
              </a:tr>
              <a:tr h="51435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積立性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毎月払い可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毎月積立も一括投資も可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