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格安SIM料金比較（2GB・5分通話相当）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05840"/>
            <a:ext cx="8229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/>
            </a:pPr>
            <a:r>
              <a:t>ワイモバイル / UQモバイル / 楽天モバイル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74320" y="1645920"/>
          <a:ext cx="859536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2560"/>
                <a:gridCol w="1432560"/>
                <a:gridCol w="1432560"/>
                <a:gridCol w="1432560"/>
                <a:gridCol w="1432560"/>
                <a:gridCol w="1432560"/>
              </a:tblGrid>
              <a:tr h="80010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会社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プラン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データ量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基本料金(税込)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通話オプション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合計(税込)</a:t>
                      </a:r>
                    </a:p>
                  </a:txBody>
                  <a:tcPr/>
                </a:tc>
              </a:tr>
              <a:tr h="800100">
                <a:tc>
                  <a:txBody>
                    <a:bodyPr/>
                    <a:lstStyle/>
                    <a:p>
                      <a:r>
                        <a:t>ワイモバイル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シンプル3 S 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約2GB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約858円〜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5分通話</a:t>
                      </a:r>
                    </a:p>
                    <a:p>
                      <a:r>
                        <a:t>約550〜880円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約1,430〜1,760円</a:t>
                      </a:r>
                    </a:p>
                  </a:txBody>
                  <a:tcPr/>
                </a:tc>
              </a:tr>
              <a:tr h="800100">
                <a:tc>
                  <a:txBody>
                    <a:bodyPr/>
                    <a:lstStyle/>
                    <a:p>
                      <a:r>
                        <a:t>UQモバイル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トクトクプラン2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約2GB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約1,628円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通話放題ライト</a:t>
                      </a:r>
                    </a:p>
                    <a:p>
                      <a:r>
                        <a:t>(10分) 880円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約2,508円</a:t>
                      </a:r>
                    </a:p>
                  </a:txBody>
                  <a:tcPr/>
                </a:tc>
              </a:tr>
              <a:tr h="800100">
                <a:tc>
                  <a:txBody>
                    <a:bodyPr/>
                    <a:lstStyle/>
                    <a:p>
                      <a:pPr algn="ctr">
                        <a:defRPr sz="1500" b="1"/>
                      </a:pPr>
                      <a:r>
                        <a:t>楽天モバイル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500" b="1"/>
                      </a:pPr>
                      <a:r>
                        <a:t>最強プラン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500" b="1"/>
                      </a:pPr>
                      <a:r>
                        <a:t>約2GB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500" b="1"/>
                      </a:pPr>
                      <a:r>
                        <a:t>約1,078円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Rakuten Link</a:t>
                      </a:r>
                    </a:p>
                    <a:p>
                      <a:r>
                        <a:t>国内通話 無料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★ 約1,078円</a:t>
                      </a:r>
                    </a:p>
                    <a:p>
                      <a:r>
                        <a:t>（最安）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493776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/>
            </a:pPr>
            <a:r>
              <a:t>※料金は各種ネット割・カード割適用時の目安</a:t>
            </a:r>
          </a:p>
          <a:p>
            <a:r>
              <a:t>※楽天モバイルはRakuten Linkアプリ利用で国内通話無料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